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9" r:id="rId2"/>
  </p:sldMasterIdLst>
  <p:sldIdLst>
    <p:sldId id="256" r:id="rId3"/>
    <p:sldId id="257" r:id="rId4"/>
    <p:sldId id="259" r:id="rId5"/>
    <p:sldId id="260" r:id="rId6"/>
    <p:sldId id="261" r:id="rId7"/>
    <p:sldId id="263" r:id="rId8"/>
    <p:sldId id="262" r:id="rId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2.pn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2">
            <a:alphaModFix amt="80000"/>
          </a:blip>
          <a:stretch/>
        </p:blipFill>
        <p:spPr>
          <a:xfrm>
            <a:off x="0" y="0"/>
            <a:ext cx="9143640" cy="5142960"/>
          </a:xfrm>
          <a:prstGeom prst="rect">
            <a:avLst/>
          </a:prstGeom>
          <a:noFill/>
          <a:ln w="0">
            <a:noFill/>
          </a:ln>
        </p:spPr>
      </p:pic>
      <p:sp>
        <p:nvSpPr>
          <p:cNvPr id="4" name="PlaceHolder 1"/>
          <p:cNvSpPr>
            <a:spLocks noGrp="1"/>
          </p:cNvSpPr>
          <p:nvPr>
            <p:ph type="title"/>
          </p:nvPr>
        </p:nvSpPr>
        <p:spPr>
          <a:xfrm>
            <a:off x="359280" y="313200"/>
            <a:ext cx="8392320" cy="2373120"/>
          </a:xfrm>
          <a:prstGeom prst="rect">
            <a:avLst/>
          </a:prstGeom>
          <a:noFill/>
          <a:ln w="0">
            <a:noFill/>
          </a:ln>
        </p:spPr>
        <p:txBody>
          <a:bodyPr lIns="91440" tIns="91440" rIns="91440" bIns="91440" anchor="t">
            <a:noAutofit/>
          </a:bodyPr>
          <a:lstStyle/>
          <a:p>
            <a:pPr indent="0">
              <a:buNone/>
            </a:pPr>
            <a:r>
              <a:rPr lang="fr-FR" sz="98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19" name="Google Shape;85;p19"/>
          <p:cNvPicPr/>
          <p:nvPr/>
        </p:nvPicPr>
        <p:blipFill>
          <a:blip r:embed="rId2">
            <a:alphaModFix amt="60000"/>
          </a:blip>
          <a:stretch/>
        </p:blipFill>
        <p:spPr>
          <a:xfrm rot="10800000" flipH="1">
            <a:off x="0" y="0"/>
            <a:ext cx="9143640" cy="5142960"/>
          </a:xfrm>
          <a:prstGeom prst="rect">
            <a:avLst/>
          </a:prstGeom>
          <a:noFill/>
          <a:ln w="0">
            <a:noFill/>
          </a:ln>
        </p:spPr>
      </p:pic>
      <p:sp>
        <p:nvSpPr>
          <p:cNvPr id="20" name="PlaceHolder 1"/>
          <p:cNvSpPr>
            <a:spLocks noGrp="1"/>
          </p:cNvSpPr>
          <p:nvPr>
            <p:ph type="title"/>
          </p:nvPr>
        </p:nvSpPr>
        <p:spPr>
          <a:xfrm>
            <a:off x="235800" y="448200"/>
            <a:ext cx="5999040" cy="1883520"/>
          </a:xfrm>
          <a:prstGeom prst="rect">
            <a:avLst/>
          </a:prstGeom>
          <a:noFill/>
          <a:ln w="0">
            <a:noFill/>
          </a:ln>
        </p:spPr>
        <p:txBody>
          <a:bodyPr lIns="91440" tIns="91440" rIns="91440" bIns="91440" anchor="t">
            <a:noAutofit/>
          </a:bodyPr>
          <a:lstStyle/>
          <a:p>
            <a:pPr indent="0">
              <a:buNone/>
            </a:pPr>
            <a:r>
              <a:rPr lang="fr-FR" sz="6600" b="0" u="none" strike="noStrike">
                <a:solidFill>
                  <a:schemeClr val="dk1"/>
                </a:solidFill>
                <a:effectLst/>
                <a:uFillTx/>
                <a:latin typeface="Arial"/>
              </a:rPr>
              <a:t>Click to edit the title text format</a:t>
            </a:r>
          </a:p>
        </p:txBody>
      </p:sp>
      <p:sp>
        <p:nvSpPr>
          <p:cNvPr id="21" name="Google Shape;88;p19"/>
          <p:cNvSpPr/>
          <p:nvPr/>
        </p:nvSpPr>
        <p:spPr>
          <a:xfrm>
            <a:off x="4467240" y="4003560"/>
            <a:ext cx="439092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spcBef>
                <a:spcPts val="300"/>
              </a:spcBef>
              <a:tabLst>
                <a:tab pos="0" algn="l"/>
              </a:tabLst>
            </a:pPr>
            <a:r>
              <a:rPr lang="en" sz="1100" b="1" u="none" strike="noStrike">
                <a:solidFill>
                  <a:schemeClr val="dk1"/>
                </a:solidFill>
                <a:effectLst/>
                <a:uFillTx/>
                <a:latin typeface="Manrope"/>
                <a:ea typeface="Manrope"/>
              </a:rPr>
              <a:t>CREDITS:</a:t>
            </a:r>
            <a:r>
              <a:rPr lang="en" sz="1100" b="0" u="none" strike="noStrike">
                <a:solidFill>
                  <a:schemeClr val="dk1"/>
                </a:solidFill>
                <a:effectLst/>
                <a:uFillTx/>
                <a:latin typeface="Manrope"/>
                <a:ea typeface="Manrope"/>
              </a:rPr>
              <a:t> This presentation template was created by </a:t>
            </a:r>
            <a:r>
              <a:rPr lang="en" sz="1100" b="1" u="sng" strike="noStrike">
                <a:solidFill>
                  <a:schemeClr val="dk1"/>
                </a:solidFill>
                <a:effectLst/>
                <a:uFillTx/>
                <a:latin typeface="Manrope"/>
                <a:ea typeface="Manrope"/>
                <a:hlinkClick r:id="rId3"/>
              </a:rPr>
              <a:t>Slidesgo</a:t>
            </a:r>
            <a:r>
              <a:rPr lang="en" sz="1100" b="0" u="none" strike="noStrike">
                <a:solidFill>
                  <a:schemeClr val="dk1"/>
                </a:solidFill>
                <a:effectLst/>
                <a:uFillTx/>
                <a:latin typeface="Manrope"/>
                <a:ea typeface="Manrope"/>
              </a:rPr>
              <a:t>, and includes icons, infographics &amp; images by </a:t>
            </a:r>
            <a:r>
              <a:rPr lang="en" sz="1100" b="1" u="sng" strike="noStrike">
                <a:solidFill>
                  <a:schemeClr val="dk1"/>
                </a:solidFill>
                <a:effectLst/>
                <a:uFillTx/>
                <a:latin typeface="Manrope"/>
                <a:ea typeface="Manrope"/>
                <a:hlinkClick r:id="rId4"/>
              </a:rPr>
              <a:t>Freepik</a:t>
            </a:r>
            <a:r>
              <a:rPr lang="en" sz="1100" b="0" u="sng" strike="noStrike">
                <a:solidFill>
                  <a:schemeClr val="dk1"/>
                </a:solidFill>
                <a:effectLst/>
                <a:uFillTx/>
                <a:latin typeface="Manrope"/>
                <a:ea typeface="Manrope"/>
              </a:rPr>
              <a:t> </a:t>
            </a:r>
            <a:endParaRPr lang="en-US" sz="1100" b="0" u="none" strike="noStrike">
              <a:solidFill>
                <a:srgbClr val="FFFFFF"/>
              </a:solidFill>
              <a:effectLst/>
              <a:uFillTx/>
              <a:latin typeface="OpenSymbo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9">
    <p:bg>
      <p:bgPr>
        <a:solidFill>
          <a:schemeClr val="lt1"/>
        </a:solidFill>
        <a:effectLst/>
      </p:bgPr>
    </p:bg>
    <p:spTree>
      <p:nvGrpSpPr>
        <p:cNvPr id="1" name=""/>
        <p:cNvGrpSpPr/>
        <p:nvPr/>
      </p:nvGrpSpPr>
      <p:grpSpPr>
        <a:xfrm>
          <a:off x="0" y="0"/>
          <a:ext cx="0" cy="0"/>
          <a:chOff x="0" y="0"/>
          <a:chExt cx="0" cy="0"/>
        </a:xfrm>
      </p:grpSpPr>
      <p:pic>
        <p:nvPicPr>
          <p:cNvPr id="22" name="Google Shape;90;p20"/>
          <p:cNvPicPr/>
          <p:nvPr/>
        </p:nvPicPr>
        <p:blipFill>
          <a:blip r:embed="rId2">
            <a:alphaModFix amt="60000"/>
          </a:blip>
          <a:stretch/>
        </p:blipFill>
        <p:spPr>
          <a:xfrm rot="10800000" flipH="1">
            <a:off x="0" y="0"/>
            <a:ext cx="9143640" cy="5142960"/>
          </a:xfrm>
          <a:prstGeom prst="rect">
            <a:avLst/>
          </a:prstGeom>
          <a:noFill/>
          <a:ln w="0">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23" name="Google Shape;13;p3"/>
          <p:cNvPicPr/>
          <p:nvPr/>
        </p:nvPicPr>
        <p:blipFill>
          <a:blip r:embed="rId2">
            <a:alphaModFix amt="60000"/>
          </a:blip>
          <a:stretch/>
        </p:blipFill>
        <p:spPr>
          <a:xfrm>
            <a:off x="0" y="0"/>
            <a:ext cx="9143640" cy="5142960"/>
          </a:xfrm>
          <a:prstGeom prst="rect">
            <a:avLst/>
          </a:prstGeom>
          <a:noFill/>
          <a:ln w="0">
            <a:noFill/>
          </a:ln>
        </p:spPr>
      </p:pic>
      <p:sp>
        <p:nvSpPr>
          <p:cNvPr id="24" name="PlaceHolder 1"/>
          <p:cNvSpPr>
            <a:spLocks noGrp="1"/>
          </p:cNvSpPr>
          <p:nvPr>
            <p:ph type="title"/>
          </p:nvPr>
        </p:nvSpPr>
        <p:spPr>
          <a:xfrm>
            <a:off x="2381760" y="640800"/>
            <a:ext cx="6533280" cy="4273920"/>
          </a:xfrm>
          <a:prstGeom prst="rect">
            <a:avLst/>
          </a:prstGeom>
          <a:noFill/>
          <a:ln w="0">
            <a:noFill/>
          </a:ln>
        </p:spPr>
        <p:txBody>
          <a:bodyPr lIns="91440" tIns="91440" rIns="91440" bIns="91440" anchor="b">
            <a:noAutofit/>
          </a:bodyPr>
          <a:lstStyle/>
          <a:p>
            <a:pPr indent="0">
              <a:buNone/>
            </a:pPr>
            <a:r>
              <a:rPr lang="fr-FR" sz="7200" b="0" u="none" strike="noStrike">
                <a:solidFill>
                  <a:schemeClr val="dk1"/>
                </a:solidFill>
                <a:effectLst/>
                <a:uFillTx/>
                <a:latin typeface="Arial"/>
              </a:rPr>
              <a:t>Click to edit the title text format</a:t>
            </a:r>
          </a:p>
        </p:txBody>
      </p:sp>
      <p:sp>
        <p:nvSpPr>
          <p:cNvPr id="25" name="PlaceHolder 2"/>
          <p:cNvSpPr>
            <a:spLocks noGrp="1"/>
          </p:cNvSpPr>
          <p:nvPr>
            <p:ph type="title"/>
          </p:nvPr>
        </p:nvSpPr>
        <p:spPr>
          <a:xfrm>
            <a:off x="228600" y="228600"/>
            <a:ext cx="1651680" cy="1012320"/>
          </a:xfrm>
          <a:prstGeom prst="rect">
            <a:avLst/>
          </a:prstGeom>
          <a:noFill/>
          <a:ln w="0">
            <a:noFill/>
          </a:ln>
        </p:spPr>
        <p:txBody>
          <a:bodyPr lIns="91440" tIns="91440" rIns="91440" bIns="91440" anchor="b">
            <a:noAutofit/>
          </a:bodyPr>
          <a:lstStyle/>
          <a:p>
            <a:pPr indent="0">
              <a:lnSpc>
                <a:spcPct val="90000"/>
              </a:lnSpc>
              <a:buNone/>
            </a:pPr>
            <a:r>
              <a:rPr lang="fr-FR" sz="7200" b="1" u="none" strike="noStrike">
                <a:solidFill>
                  <a:schemeClr val="accent1"/>
                </a:solidFill>
                <a:effectLst/>
                <a:uFillTx/>
                <a:latin typeface="Onest"/>
                <a:ea typeface="Onest"/>
              </a:rPr>
              <a:t>xx%</a:t>
            </a:r>
            <a:endParaRPr lang="fr-FR" sz="7200" b="0" u="none" strike="noStrike">
              <a:solidFill>
                <a:schemeClr val="dk1"/>
              </a:solidFill>
              <a:effectLst/>
              <a:uFillTx/>
              <a:latin typeface="Arial"/>
            </a:endParaRPr>
          </a:p>
        </p:txBody>
      </p:sp>
      <p:sp>
        <p:nvSpPr>
          <p:cNvPr id="2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_1">
    <p:bg>
      <p:bgPr>
        <a:solidFill>
          <a:schemeClr val="lt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dk2"/>
        </a:solidFill>
        <a:effectLst/>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28" name="PlaceHolder 2"/>
          <p:cNvSpPr>
            <a:spLocks noGrp="1"/>
          </p:cNvSpPr>
          <p:nvPr>
            <p:ph type="body"/>
          </p:nvPr>
        </p:nvSpPr>
        <p:spPr>
          <a:xfrm>
            <a:off x="720000" y="1215720"/>
            <a:ext cx="7703640" cy="34160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dk2"/>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4733280" y="3909600"/>
            <a:ext cx="4182840" cy="100512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dk2"/>
        </a:solidFill>
        <a:effectLst/>
      </p:bgPr>
    </p:bg>
    <p:spTree>
      <p:nvGrpSpPr>
        <p:cNvPr id="1" name=""/>
        <p:cNvGrpSpPr/>
        <p:nvPr/>
      </p:nvGrpSpPr>
      <p:grpSpPr>
        <a:xfrm>
          <a:off x="0" y="0"/>
          <a:ext cx="0" cy="0"/>
          <a:chOff x="0" y="0"/>
          <a:chExt cx="0" cy="0"/>
        </a:xfrm>
      </p:grpSpPr>
      <p:sp>
        <p:nvSpPr>
          <p:cNvPr id="30" name="PlaceHolder 1"/>
          <p:cNvSpPr>
            <a:spLocks noGrp="1"/>
          </p:cNvSpPr>
          <p:nvPr>
            <p:ph type="title"/>
          </p:nvPr>
        </p:nvSpPr>
        <p:spPr>
          <a:xfrm>
            <a:off x="228600" y="228600"/>
            <a:ext cx="5120280" cy="98784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228600" y="228600"/>
            <a:ext cx="5120280" cy="98784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sp>
        <p:nvSpPr>
          <p:cNvPr id="32"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pic>
        <p:nvPicPr>
          <p:cNvPr id="3" name="Google Shape;39;p11"/>
          <p:cNvPicPr/>
          <p:nvPr/>
        </p:nvPicPr>
        <p:blipFill>
          <a:blip r:embed="rId2">
            <a:alphaModFix amt="80000"/>
          </a:blip>
          <a:stretch/>
        </p:blipFill>
        <p:spPr>
          <a:xfrm rot="10800000" flipH="1">
            <a:off x="0" y="0"/>
            <a:ext cx="9143640" cy="5142960"/>
          </a:xfrm>
          <a:prstGeom prst="rect">
            <a:avLst/>
          </a:prstGeom>
          <a:noFill/>
          <a:ln w="0">
            <a:noFill/>
          </a:ln>
        </p:spPr>
      </p:pic>
      <p:sp>
        <p:nvSpPr>
          <p:cNvPr id="4" name="PlaceHolder 1"/>
          <p:cNvSpPr>
            <a:spLocks noGrp="1"/>
          </p:cNvSpPr>
          <p:nvPr>
            <p:ph type="title"/>
          </p:nvPr>
        </p:nvSpPr>
        <p:spPr>
          <a:xfrm>
            <a:off x="228600" y="3226680"/>
            <a:ext cx="6575760" cy="1044720"/>
          </a:xfrm>
          <a:prstGeom prst="rect">
            <a:avLst/>
          </a:prstGeom>
          <a:noFill/>
          <a:ln w="0">
            <a:noFill/>
          </a:ln>
        </p:spPr>
        <p:txBody>
          <a:bodyPr lIns="91440" tIns="91440" rIns="91440" bIns="91440" anchor="b">
            <a:noAutofit/>
          </a:bodyPr>
          <a:lstStyle/>
          <a:p>
            <a:pPr indent="0">
              <a:lnSpc>
                <a:spcPct val="90000"/>
              </a:lnSpc>
              <a:buNone/>
            </a:pPr>
            <a:r>
              <a:rPr lang="fr-FR" sz="8000" b="1" u="none" strike="noStrike">
                <a:solidFill>
                  <a:schemeClr val="accent1"/>
                </a:solidFill>
                <a:effectLst/>
                <a:uFillTx/>
                <a:latin typeface="Onest"/>
                <a:ea typeface="Onest"/>
              </a:rPr>
              <a:t>xx%</a:t>
            </a:r>
            <a:endParaRPr lang="fr-FR" sz="8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34"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35" name="PlaceHolder 2"/>
          <p:cNvSpPr>
            <a:spLocks noGrp="1"/>
          </p:cNvSpPr>
          <p:nvPr>
            <p:ph type="title"/>
          </p:nvPr>
        </p:nvSpPr>
        <p:spPr>
          <a:xfrm>
            <a:off x="720000" y="4014360"/>
            <a:ext cx="7703640" cy="572400"/>
          </a:xfrm>
          <a:prstGeom prst="rect">
            <a:avLst/>
          </a:prstGeom>
          <a:solidFill>
            <a:schemeClr val="lt2"/>
          </a:solidFill>
          <a:ln w="0">
            <a:noFill/>
          </a:ln>
        </p:spPr>
        <p:txBody>
          <a:bodyPr lIns="91440" tIns="91440" rIns="91440" bIns="91440" anchor="t">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36" name="Google Shape;97;p24"/>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37"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38" name="Google Shape;100;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39"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40"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dk2"/>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228600" y="4002840"/>
            <a:ext cx="3250080" cy="91152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
        <p:nvSpPr>
          <p:cNvPr id="6" name="PlaceHolder 2"/>
          <p:cNvSpPr>
            <a:spLocks noGrp="1"/>
          </p:cNvSpPr>
          <p:nvPr>
            <p:ph type="title"/>
          </p:nvPr>
        </p:nvSpPr>
        <p:spPr>
          <a:xfrm>
            <a:off x="2396880" y="46692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7" name="PlaceHolder 3"/>
          <p:cNvSpPr>
            <a:spLocks noGrp="1"/>
          </p:cNvSpPr>
          <p:nvPr>
            <p:ph type="title"/>
          </p:nvPr>
        </p:nvSpPr>
        <p:spPr>
          <a:xfrm>
            <a:off x="5753520" y="161964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8" name="PlaceHolder 4"/>
          <p:cNvSpPr>
            <a:spLocks noGrp="1"/>
          </p:cNvSpPr>
          <p:nvPr>
            <p:ph type="title"/>
          </p:nvPr>
        </p:nvSpPr>
        <p:spPr>
          <a:xfrm>
            <a:off x="5753520" y="46692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9" name="PlaceHolder 5"/>
          <p:cNvSpPr>
            <a:spLocks noGrp="1"/>
          </p:cNvSpPr>
          <p:nvPr>
            <p:ph type="title"/>
          </p:nvPr>
        </p:nvSpPr>
        <p:spPr>
          <a:xfrm>
            <a:off x="2396880" y="277200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10" name="PlaceHolder 6"/>
          <p:cNvSpPr>
            <a:spLocks noGrp="1"/>
          </p:cNvSpPr>
          <p:nvPr>
            <p:ph type="title"/>
          </p:nvPr>
        </p:nvSpPr>
        <p:spPr>
          <a:xfrm>
            <a:off x="2396880" y="161964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11" name="PlaceHolder 7"/>
          <p:cNvSpPr>
            <a:spLocks noGrp="1"/>
          </p:cNvSpPr>
          <p:nvPr>
            <p:ph type="title"/>
          </p:nvPr>
        </p:nvSpPr>
        <p:spPr>
          <a:xfrm>
            <a:off x="5753520" y="277200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0">
    <p:bg>
      <p:bgPr>
        <a:solidFill>
          <a:schemeClr val="lt1"/>
        </a:solidFill>
        <a:effectLst/>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228600" y="228600"/>
            <a:ext cx="8686440" cy="52884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
    <p:bg>
      <p:bgPr>
        <a:solidFill>
          <a:schemeClr val="dk2"/>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3051720" y="228600"/>
            <a:ext cx="5863320" cy="2070720"/>
          </a:xfrm>
          <a:prstGeom prst="rect">
            <a:avLst/>
          </a:prstGeom>
          <a:noFill/>
          <a:ln w="0">
            <a:noFill/>
          </a:ln>
        </p:spPr>
        <p:txBody>
          <a:bodyPr lIns="91440" tIns="91440" rIns="91440" bIns="91440" anchor="t">
            <a:noAutofit/>
          </a:bodyPr>
          <a:lstStyle/>
          <a:p>
            <a:pPr indent="0">
              <a:buNone/>
            </a:pPr>
            <a:r>
              <a:rPr lang="fr-FR" sz="3100" b="0" u="none" strike="noStrike">
                <a:solidFill>
                  <a:schemeClr val="dk1"/>
                </a:solidFill>
                <a:effectLst/>
                <a:uFillTx/>
                <a:latin typeface="Arial"/>
              </a:rPr>
              <a:t>Click to edit the title text format</a:t>
            </a:r>
          </a:p>
        </p:txBody>
      </p:sp>
      <p:sp>
        <p:nvSpPr>
          <p:cNvPr id="1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dk2"/>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228600" y="3636000"/>
            <a:ext cx="4911840" cy="1278720"/>
          </a:xfrm>
          <a:prstGeom prst="rect">
            <a:avLst/>
          </a:prstGeom>
          <a:noFill/>
          <a:ln w="0">
            <a:noFill/>
          </a:ln>
        </p:spPr>
        <p:txBody>
          <a:bodyPr lIns="91440" tIns="91440" rIns="91440" bIns="91440" anchor="t">
            <a:noAutofit/>
          </a:bodyPr>
          <a:lstStyle/>
          <a:p>
            <a:pPr indent="0">
              <a:buNone/>
            </a:pPr>
            <a:r>
              <a:rPr lang="fr-FR" sz="4300" b="0" u="none" strike="noStrike">
                <a:solidFill>
                  <a:schemeClr val="dk1"/>
                </a:solidFill>
                <a:effectLst/>
                <a:uFillTx/>
                <a:latin typeface="Arial"/>
              </a:rPr>
              <a:t>Click to edit the title text format</a:t>
            </a:r>
          </a:p>
        </p:txBody>
      </p:sp>
      <p:sp>
        <p:nvSpPr>
          <p:cNvPr id="16" name="PlaceHolder 2"/>
          <p:cNvSpPr>
            <a:spLocks noGrp="1"/>
          </p:cNvSpPr>
          <p:nvPr>
            <p:ph type="body"/>
          </p:nvPr>
        </p:nvSpPr>
        <p:spPr>
          <a:xfrm>
            <a:off x="5529600" y="0"/>
            <a:ext cx="361440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228600" y="228960"/>
            <a:ext cx="4692600" cy="91332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bg>
      <p:bgPr>
        <a:solidFill>
          <a:schemeClr val="lt1"/>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3974400" y="228600"/>
            <a:ext cx="4941000" cy="102816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PlaceHolder 1"/>
          <p:cNvSpPr>
            <a:spLocks noGrp="1"/>
          </p:cNvSpPr>
          <p:nvPr>
            <p:ph type="title"/>
          </p:nvPr>
        </p:nvSpPr>
        <p:spPr>
          <a:xfrm>
            <a:off x="361800" y="314280"/>
            <a:ext cx="8391240" cy="2371320"/>
          </a:xfrm>
          <a:prstGeom prst="rect">
            <a:avLst/>
          </a:prstGeom>
          <a:noFill/>
          <a:ln w="0">
            <a:noFill/>
          </a:ln>
        </p:spPr>
        <p:txBody>
          <a:bodyPr lIns="91440" tIns="91440" rIns="91440" bIns="91440" anchor="t">
            <a:normAutofit fontScale="77500" lnSpcReduction="19999"/>
          </a:bodyPr>
          <a:lstStyle/>
          <a:p>
            <a:pPr indent="0" algn="just">
              <a:lnSpc>
                <a:spcPct val="100000"/>
              </a:lnSpc>
              <a:buNone/>
              <a:tabLst>
                <a:tab pos="0" algn="l"/>
              </a:tabLst>
            </a:pPr>
            <a:r>
              <a:rPr lang="en" sz="9800" b="1" u="none" strike="noStrike">
                <a:solidFill>
                  <a:schemeClr val="dk1"/>
                </a:solidFill>
                <a:effectLst/>
                <a:uFillTx/>
                <a:latin typeface="Onest"/>
                <a:ea typeface="Onest"/>
              </a:rPr>
              <a:t>Core HR Configuration &amp; Master Setup</a:t>
            </a:r>
            <a:endParaRPr lang="fr-FR" sz="9800" b="0" u="none" strike="noStrike">
              <a:solidFill>
                <a:schemeClr val="dk1"/>
              </a:solidFill>
              <a:effectLst/>
              <a:uFillTx/>
              <a:latin typeface="Arial"/>
            </a:endParaRPr>
          </a:p>
        </p:txBody>
      </p:sp>
      <p:sp>
        <p:nvSpPr>
          <p:cNvPr id="42" name="PlaceHolder 2"/>
          <p:cNvSpPr>
            <a:spLocks noGrp="1"/>
          </p:cNvSpPr>
          <p:nvPr>
            <p:ph type="subTitle"/>
          </p:nvPr>
        </p:nvSpPr>
        <p:spPr>
          <a:xfrm>
            <a:off x="3076560" y="4248000"/>
            <a:ext cx="5667120" cy="7236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1600" b="0" u="none" strike="noStrike">
                <a:solidFill>
                  <a:schemeClr val="dk1"/>
                </a:solidFill>
                <a:effectLst/>
                <a:uFillTx/>
                <a:latin typeface="Manrope"/>
                <a:ea typeface="Manrope"/>
              </a:rPr>
              <a:t>Effective Strategies for Optimizing Human Resources Management</a:t>
            </a:r>
            <a:endParaRPr lang="en-US" sz="1600" b="0" u="none" strike="noStrike">
              <a:solidFill>
                <a:srgbClr val="FFFFFF"/>
              </a:solidFill>
              <a:effectLst/>
              <a:uFillTx/>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PlaceHolder 1"/>
          <p:cNvSpPr>
            <a:spLocks noGrp="1"/>
          </p:cNvSpPr>
          <p:nvPr>
            <p:ph type="title"/>
          </p:nvPr>
        </p:nvSpPr>
        <p:spPr>
          <a:xfrm>
            <a:off x="228600" y="3638520"/>
            <a:ext cx="4914720" cy="1275840"/>
          </a:xfrm>
          <a:prstGeom prst="rect">
            <a:avLst/>
          </a:prstGeom>
          <a:noFill/>
          <a:ln w="0">
            <a:noFill/>
          </a:ln>
        </p:spPr>
        <p:txBody>
          <a:bodyPr lIns="91440" tIns="91440" rIns="91440" bIns="91440" anchor="t">
            <a:normAutofit fontScale="85000" lnSpcReduction="9999"/>
          </a:bodyPr>
          <a:lstStyle/>
          <a:p>
            <a:pPr indent="0">
              <a:lnSpc>
                <a:spcPct val="100000"/>
              </a:lnSpc>
              <a:buNone/>
              <a:tabLst>
                <a:tab pos="0" algn="l"/>
              </a:tabLst>
            </a:pPr>
            <a:r>
              <a:rPr lang="en" sz="4300" b="1" u="none" strike="noStrike">
                <a:solidFill>
                  <a:schemeClr val="dk1"/>
                </a:solidFill>
                <a:effectLst/>
                <a:uFillTx/>
                <a:latin typeface="Onest"/>
                <a:ea typeface="Onest"/>
              </a:rPr>
              <a:t>The ZingHR Advantage: Why Master Setup is Paramount</a:t>
            </a:r>
            <a:endParaRPr lang="fr-FR" sz="4300" b="0" u="none" strike="noStrike">
              <a:solidFill>
                <a:schemeClr val="dk1"/>
              </a:solidFill>
              <a:effectLst/>
              <a:uFillTx/>
              <a:latin typeface="Arial"/>
            </a:endParaRPr>
          </a:p>
        </p:txBody>
      </p:sp>
      <p:sp>
        <p:nvSpPr>
          <p:cNvPr id="44" name="PlaceHolder 2"/>
          <p:cNvSpPr>
            <a:spLocks noGrp="1"/>
          </p:cNvSpPr>
          <p:nvPr>
            <p:ph type="subTitle"/>
          </p:nvPr>
        </p:nvSpPr>
        <p:spPr>
          <a:xfrm>
            <a:off x="228600" y="228600"/>
            <a:ext cx="4914720" cy="2418840"/>
          </a:xfrm>
          <a:prstGeom prst="rect">
            <a:avLst/>
          </a:prstGeom>
          <a:noFill/>
          <a:ln w="0">
            <a:noFill/>
          </a:ln>
        </p:spPr>
        <p:txBody>
          <a:bodyPr lIns="91440" tIns="91440" rIns="91440" bIns="91440" anchor="t">
            <a:normAutofit fontScale="85000" lnSpcReduction="19999"/>
          </a:bodyPr>
          <a:lstStyle/>
          <a:p>
            <a:pPr indent="0" algn="ctr">
              <a:buNone/>
            </a:pPr>
            <a:r>
              <a:rPr lang="en" sz="1200" b="0" u="none" strike="noStrike">
                <a:solidFill>
                  <a:schemeClr val="dk1"/>
                </a:solidFill>
                <a:effectLst/>
                <a:uFillTx/>
                <a:latin typeface="Manrope"/>
                <a:ea typeface="Manrope"/>
              </a:rPr>
              <a:t>Foundation for ZingHR's "Outcomation™" Framework</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Data Accuracy for Outcomes: ZingHR's "Outcomation™ Framework" relies on precise master data to deliver tangible business outcomes (EBIDTA margins, Top-line, etc.). Incorrect setup leads to flawed insights and missed opportunities.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Seamless Module Integration: ZingHR offers a comprehensive, integrated HCM solution. Proper master setup ensures seamless data flow across modules like Payroll, Attendance, Performance, and Recruitment.</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Enhanced User Experience (UX): A well-configured ZingHR system is intuitive and user-friendly, promoting higher adoption rates and maximizing the value derived from the platform.</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nSpc>
                <a:spcPct val="100000"/>
              </a:lnSpc>
              <a:buNone/>
              <a:tabLst>
                <a:tab pos="0" algn="l"/>
              </a:tabLst>
            </a:pPr>
            <a:r>
              <a:rPr lang="en" sz="1200" b="0" u="none" strike="noStrike">
                <a:solidFill>
                  <a:schemeClr val="dk1"/>
                </a:solidFill>
                <a:effectLst/>
                <a:uFillTx/>
                <a:latin typeface="Manrope"/>
                <a:ea typeface="Manrope"/>
              </a:rPr>
              <a:t>Operational Efficiency &amp; Compliance: Accurate setup in ZingHR minimizes manual errors, reduces rework, and ensures adherence to regulatory compliances, freeing up HR teams for strategic initiatives.</a:t>
            </a:r>
            <a:endParaRPr lang="en-US" sz="1200" b="0" u="none" strike="noStrike">
              <a:solidFill>
                <a:srgbClr val="FFFFFF"/>
              </a:solidFill>
              <a:effectLst/>
              <a:uFillTx/>
              <a:latin typeface="OpenSymbol"/>
            </a:endParaRPr>
          </a:p>
        </p:txBody>
      </p:sp>
      <p:pic>
        <p:nvPicPr>
          <p:cNvPr id="45"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PlaceHolder 1"/>
          <p:cNvSpPr>
            <a:spLocks noGrp="1"/>
          </p:cNvSpPr>
          <p:nvPr>
            <p:ph type="title"/>
          </p:nvPr>
        </p:nvSpPr>
        <p:spPr>
          <a:xfrm>
            <a:off x="228600" y="3638520"/>
            <a:ext cx="4914720" cy="1275840"/>
          </a:xfrm>
          <a:prstGeom prst="rect">
            <a:avLst/>
          </a:prstGeom>
          <a:noFill/>
          <a:ln w="0">
            <a:noFill/>
          </a:ln>
        </p:spPr>
        <p:txBody>
          <a:bodyPr lIns="91440" tIns="91440" rIns="91440" bIns="91440" anchor="t">
            <a:normAutofit fontScale="92500" lnSpcReduction="19999"/>
          </a:bodyPr>
          <a:lstStyle/>
          <a:p>
            <a:pPr indent="0">
              <a:lnSpc>
                <a:spcPct val="100000"/>
              </a:lnSpc>
              <a:buNone/>
              <a:tabLst>
                <a:tab pos="0" algn="l"/>
              </a:tabLst>
            </a:pPr>
            <a:r>
              <a:rPr lang="en" sz="4300" b="1" u="none" strike="noStrike">
                <a:solidFill>
                  <a:schemeClr val="dk1"/>
                </a:solidFill>
                <a:effectLst/>
                <a:uFillTx/>
                <a:latin typeface="Onest"/>
                <a:ea typeface="Onest"/>
              </a:rPr>
              <a:t>ZingHR Dashboard &amp; Organization Setup</a:t>
            </a:r>
            <a:endParaRPr lang="fr-FR" sz="4300" b="0" u="none" strike="noStrike">
              <a:solidFill>
                <a:schemeClr val="dk1"/>
              </a:solidFill>
              <a:effectLst/>
              <a:uFillTx/>
              <a:latin typeface="Arial"/>
            </a:endParaRPr>
          </a:p>
        </p:txBody>
      </p:sp>
      <p:sp>
        <p:nvSpPr>
          <p:cNvPr id="49" name="PlaceHolder 2"/>
          <p:cNvSpPr>
            <a:spLocks noGrp="1"/>
          </p:cNvSpPr>
          <p:nvPr>
            <p:ph type="subTitle"/>
          </p:nvPr>
        </p:nvSpPr>
        <p:spPr>
          <a:xfrm>
            <a:off x="228600" y="228600"/>
            <a:ext cx="4914720" cy="2418840"/>
          </a:xfrm>
          <a:prstGeom prst="rect">
            <a:avLst/>
          </a:prstGeom>
          <a:noFill/>
          <a:ln w="0">
            <a:noFill/>
          </a:ln>
        </p:spPr>
        <p:txBody>
          <a:bodyPr lIns="91440" tIns="91440" rIns="91440" bIns="91440" anchor="t">
            <a:normAutofit fontScale="92500" lnSpcReduction="9999"/>
          </a:bodyPr>
          <a:lstStyle/>
          <a:p>
            <a:pPr indent="0" algn="ctr">
              <a:buNone/>
            </a:pPr>
            <a:r>
              <a:rPr lang="en" sz="1200" b="0" u="none" strike="noStrike">
                <a:solidFill>
                  <a:schemeClr val="dk1"/>
                </a:solidFill>
                <a:effectLst/>
                <a:uFillTx/>
                <a:latin typeface="Manrope"/>
                <a:ea typeface="Manrope"/>
              </a:rPr>
              <a:t>Tailoring ZingHR for Strategic Oversight and Organizational Structure</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Customizable Dashboards: ZingHR allows for the configuration of intuitive dashboards, providing CXOs and HR leaders with real-time, actionable insights into critical HR metrics. Proper setup ensures these dashboards reflect the client's specific KPIs.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Dynamic Organization Setup: Define and manage complex organizational structures within ZingHR, including departments, reporting lines, and cost centers. This is crucial for accurate resource allocation, budgeting, and hierarchical workflows within the platform.</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nSpc>
                <a:spcPct val="100000"/>
              </a:lnSpc>
              <a:buNone/>
              <a:tabLst>
                <a:tab pos="0" algn="l"/>
              </a:tabLst>
            </a:pPr>
            <a:r>
              <a:rPr lang="en" sz="1200" b="0" u="none" strike="noStrike">
                <a:solidFill>
                  <a:schemeClr val="dk1"/>
                </a:solidFill>
                <a:effectLst/>
                <a:uFillTx/>
                <a:latin typeface="Manrope"/>
                <a:ea typeface="Manrope"/>
              </a:rPr>
              <a:t>"Setup Circle" for Portal Configuration: Utilize ZingHR's "Setup Circle" functionality to configure homepage widgets (e.g., My Attendance, Employee Directory) and other portal elements, ensuring a personalized and effective employee experience from day one.</a:t>
            </a:r>
            <a:endParaRPr lang="en-US" sz="1200" b="0" u="none" strike="noStrike">
              <a:solidFill>
                <a:srgbClr val="FFFFFF"/>
              </a:solidFill>
              <a:effectLst/>
              <a:uFillTx/>
              <a:latin typeface="OpenSymbol"/>
            </a:endParaRPr>
          </a:p>
        </p:txBody>
      </p:sp>
      <p:pic>
        <p:nvPicPr>
          <p:cNvPr id="50"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PlaceHolder 1"/>
          <p:cNvSpPr>
            <a:spLocks noGrp="1"/>
          </p:cNvSpPr>
          <p:nvPr>
            <p:ph type="title"/>
          </p:nvPr>
        </p:nvSpPr>
        <p:spPr>
          <a:xfrm>
            <a:off x="3048120" y="228600"/>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a:solidFill>
                  <a:schemeClr val="dk1"/>
                </a:solidFill>
                <a:effectLst/>
                <a:uFillTx/>
                <a:latin typeface="Onest"/>
                <a:ea typeface="Onest"/>
              </a:rPr>
              <a:t>ZingHR Organogram, Roles &amp; Rights Management</a:t>
            </a:r>
            <a:endParaRPr lang="fr-FR" sz="3100" b="0" u="none" strike="noStrike">
              <a:solidFill>
                <a:schemeClr val="dk1"/>
              </a:solidFill>
              <a:effectLst/>
              <a:uFillTx/>
              <a:latin typeface="Arial"/>
            </a:endParaRPr>
          </a:p>
        </p:txBody>
      </p:sp>
      <p:sp>
        <p:nvSpPr>
          <p:cNvPr id="52" name="PlaceHolder 2"/>
          <p:cNvSpPr>
            <a:spLocks noGrp="1"/>
          </p:cNvSpPr>
          <p:nvPr>
            <p:ph type="subTitle"/>
          </p:nvPr>
        </p:nvSpPr>
        <p:spPr>
          <a:xfrm>
            <a:off x="228600" y="2209680"/>
            <a:ext cx="4152600" cy="2704680"/>
          </a:xfrm>
          <a:prstGeom prst="rect">
            <a:avLst/>
          </a:prstGeom>
          <a:noFill/>
          <a:ln w="0">
            <a:noFill/>
          </a:ln>
        </p:spPr>
        <p:txBody>
          <a:bodyPr lIns="91440" tIns="91440" rIns="91440" bIns="91440" anchor="b">
            <a:normAutofit fontScale="85000" lnSpcReduction="19999"/>
          </a:bodyPr>
          <a:lstStyle/>
          <a:p>
            <a:pPr indent="0" algn="ctr">
              <a:buNone/>
            </a:pPr>
            <a:r>
              <a:rPr lang="en" sz="1200" b="0" u="none" strike="noStrike">
                <a:solidFill>
                  <a:schemeClr val="dk1"/>
                </a:solidFill>
                <a:effectLst/>
                <a:uFillTx/>
                <a:latin typeface="Manrope"/>
                <a:ea typeface="Manrope"/>
              </a:rPr>
              <a:t>Empowering Structure and Securing Data within ZingHR</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Visual Organogram: ZingHR's organogram provides a powerful visual representation of the workforce hierarchy, facilitating better understanding of organizational structure and interdepartmental relationships.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Role-Based Access Control: Define specific roles (e.g., HR Admin, Manager, Employee) and precisely map their associated responsibilities within the ZingHR system. This ensures that users only access and modify data relevant to their function.</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Granular Rights (Permissions): ZingHR offers robust rights management, allowing for granular control over user permissions (view, edit, approve, etc.). This is vital for maintaining data confidentiality and ensuring compliance with data privacy regulations.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nSpc>
                <a:spcPct val="100000"/>
              </a:lnSpc>
              <a:buNone/>
              <a:tabLst>
                <a:tab pos="0" algn="l"/>
              </a:tabLst>
            </a:pPr>
            <a:r>
              <a:rPr lang="en" sz="1200" b="0" u="none" strike="noStrike">
                <a:solidFill>
                  <a:schemeClr val="dk1"/>
                </a:solidFill>
                <a:effectLst/>
                <a:uFillTx/>
                <a:latin typeface="Manrope"/>
                <a:ea typeface="Manrope"/>
              </a:rPr>
              <a:t>Workflow Automation: Proper configuration of roles and rights underpins ZingHR's automated dynamic configurable workflows, streamlining approvals and processes across various HR functions.</a:t>
            </a:r>
            <a:endParaRPr lang="en-US" sz="1200" b="0" u="none" strike="noStrike">
              <a:solidFill>
                <a:srgbClr val="FFFFFF"/>
              </a:solidFill>
              <a:effectLst/>
              <a:uFillTx/>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PlaceHolder 1"/>
          <p:cNvSpPr>
            <a:spLocks noGrp="1"/>
          </p:cNvSpPr>
          <p:nvPr>
            <p:ph type="title"/>
          </p:nvPr>
        </p:nvSpPr>
        <p:spPr>
          <a:xfrm>
            <a:off x="3048120" y="228600"/>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a:solidFill>
                  <a:schemeClr val="dk1"/>
                </a:solidFill>
                <a:effectLst/>
                <a:uFillTx/>
                <a:latin typeface="Onest"/>
                <a:ea typeface="Onest"/>
              </a:rPr>
              <a:t>ZingHR Employee Dossier &amp; Product Configuration</a:t>
            </a:r>
            <a:endParaRPr lang="fr-FR" sz="3100" b="0" u="none" strike="noStrike">
              <a:solidFill>
                <a:schemeClr val="dk1"/>
              </a:solidFill>
              <a:effectLst/>
              <a:uFillTx/>
              <a:latin typeface="Arial"/>
            </a:endParaRPr>
          </a:p>
        </p:txBody>
      </p:sp>
      <p:sp>
        <p:nvSpPr>
          <p:cNvPr id="54" name="PlaceHolder 2"/>
          <p:cNvSpPr>
            <a:spLocks noGrp="1"/>
          </p:cNvSpPr>
          <p:nvPr>
            <p:ph type="subTitle"/>
          </p:nvPr>
        </p:nvSpPr>
        <p:spPr>
          <a:xfrm>
            <a:off x="228600" y="2209680"/>
            <a:ext cx="4152600" cy="2704680"/>
          </a:xfrm>
          <a:prstGeom prst="rect">
            <a:avLst/>
          </a:prstGeom>
          <a:noFill/>
          <a:ln w="0">
            <a:noFill/>
          </a:ln>
        </p:spPr>
        <p:txBody>
          <a:bodyPr lIns="91440" tIns="91440" rIns="91440" bIns="91440" anchor="b">
            <a:normAutofit fontScale="92500" lnSpcReduction="19999"/>
          </a:bodyPr>
          <a:lstStyle/>
          <a:p>
            <a:pPr indent="0" algn="ctr">
              <a:buNone/>
            </a:pPr>
            <a:r>
              <a:rPr lang="en" sz="1200" b="0" u="none" strike="noStrike">
                <a:solidFill>
                  <a:schemeClr val="dk1"/>
                </a:solidFill>
                <a:effectLst/>
                <a:uFillTx/>
                <a:latin typeface="Manrope"/>
                <a:ea typeface="Manrope"/>
              </a:rPr>
              <a:t>Building the Core of Employee Information and Service Delivery</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Comprehensive Employee Dossier: ZingHR's Employee Dossier is the central repository for all employee data – from personal details and employment history to qualifications, skills, and certifications. Accurate bulk upload and ongoing management of this data is fundamental for all HR operations.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Configurable Master Data: ZingHR allows for the configuration and updating of various master data elements (e.g., Bank Master, Geo Configuration for attendance), ensuring the system aligns with the client's specific operational needs.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nSpc>
                <a:spcPct val="100000"/>
              </a:lnSpc>
              <a:buNone/>
              <a:tabLst>
                <a:tab pos="0" algn="l"/>
              </a:tabLst>
            </a:pPr>
            <a:r>
              <a:rPr lang="en" sz="1200" b="0" u="none" strike="noStrike">
                <a:solidFill>
                  <a:schemeClr val="dk1"/>
                </a:solidFill>
                <a:effectLst/>
                <a:uFillTx/>
                <a:latin typeface="Manrope"/>
                <a:ea typeface="Manrope"/>
              </a:rPr>
              <a:t>Seamless Product Integration (Modules): ZingHR's robust API-driven application framework allows for secure integration with other systems. While product configuration details are often managed by ZingHR's product technology teams due to complexity, client-specific workflows, reports, and dashboards are highly configurable at the front end.</a:t>
            </a:r>
            <a:endParaRPr lang="en-US" sz="1200" b="0" u="none" strike="noStrike">
              <a:solidFill>
                <a:srgbClr val="FFFFFF"/>
              </a:solidFill>
              <a:effectLst/>
              <a:uFillTx/>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PlaceHolder 1"/>
          <p:cNvSpPr>
            <a:spLocks noGrp="1"/>
          </p:cNvSpPr>
          <p:nvPr>
            <p:ph type="title"/>
          </p:nvPr>
        </p:nvSpPr>
        <p:spPr>
          <a:xfrm>
            <a:off x="228600" y="3638520"/>
            <a:ext cx="4914720" cy="1275840"/>
          </a:xfrm>
          <a:prstGeom prst="rect">
            <a:avLst/>
          </a:prstGeom>
          <a:noFill/>
          <a:ln w="0">
            <a:noFill/>
          </a:ln>
        </p:spPr>
        <p:txBody>
          <a:bodyPr lIns="91440" tIns="91440" rIns="91440" bIns="91440" anchor="t">
            <a:normAutofit fontScale="92500" lnSpcReduction="19999"/>
          </a:bodyPr>
          <a:lstStyle/>
          <a:p>
            <a:pPr indent="0">
              <a:lnSpc>
                <a:spcPct val="100000"/>
              </a:lnSpc>
              <a:buNone/>
              <a:tabLst>
                <a:tab pos="0" algn="l"/>
              </a:tabLst>
            </a:pPr>
            <a:r>
              <a:rPr lang="en" sz="4300" b="1" u="none" strike="noStrike">
                <a:solidFill>
                  <a:schemeClr val="dk1"/>
                </a:solidFill>
                <a:effectLst/>
                <a:uFillTx/>
                <a:latin typeface="Onest"/>
                <a:ea typeface="Onest"/>
              </a:rPr>
              <a:t>ZingHR Employee Help Desk &amp; Project Success</a:t>
            </a:r>
            <a:endParaRPr lang="fr-FR" sz="4300" b="0" u="none" strike="noStrike">
              <a:solidFill>
                <a:schemeClr val="dk1"/>
              </a:solidFill>
              <a:effectLst/>
              <a:uFillTx/>
              <a:latin typeface="Arial"/>
            </a:endParaRPr>
          </a:p>
        </p:txBody>
      </p:sp>
      <p:sp>
        <p:nvSpPr>
          <p:cNvPr id="58" name="PlaceHolder 2"/>
          <p:cNvSpPr>
            <a:spLocks noGrp="1"/>
          </p:cNvSpPr>
          <p:nvPr>
            <p:ph type="subTitle"/>
          </p:nvPr>
        </p:nvSpPr>
        <p:spPr>
          <a:xfrm>
            <a:off x="228600" y="228600"/>
            <a:ext cx="4914720" cy="2418840"/>
          </a:xfrm>
          <a:prstGeom prst="rect">
            <a:avLst/>
          </a:prstGeom>
          <a:noFill/>
          <a:ln w="0">
            <a:noFill/>
          </a:ln>
        </p:spPr>
        <p:txBody>
          <a:bodyPr lIns="91440" tIns="91440" rIns="91440" bIns="91440" anchor="t">
            <a:normAutofit fontScale="77500" lnSpcReduction="19999"/>
          </a:bodyPr>
          <a:lstStyle/>
          <a:p>
            <a:pPr indent="0" algn="ctr">
              <a:buNone/>
            </a:pPr>
            <a:r>
              <a:rPr lang="en" sz="1200" b="0" u="none" strike="noStrike">
                <a:solidFill>
                  <a:schemeClr val="dk1"/>
                </a:solidFill>
                <a:effectLst/>
                <a:uFillTx/>
                <a:latin typeface="Manrope"/>
                <a:ea typeface="Manrope"/>
              </a:rPr>
              <a:t>Fostering Employee Engagement and Ensuring Project Outcomes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Empowering Employee Help Desk: Configure ZingHR's Help Desk Management module with specific categories, call owners, escalation lists, and SLA mappings. This empowers employees with self-service options and ensures timely resolution of queries, contributing to higher employee satisfaction.</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Driving "Outcomation™": A precisely configured ZingHR system directly contributes to achieving the "Outcomation™" goals.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Reduced Implementation Risks: Getting the setup right from the start minimizes costly rework and delays.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gn="ctr">
              <a:buNone/>
            </a:pPr>
            <a:r>
              <a:rPr lang="en" sz="1200" b="0" u="none" strike="noStrike">
                <a:solidFill>
                  <a:schemeClr val="dk1"/>
                </a:solidFill>
                <a:effectLst/>
                <a:uFillTx/>
                <a:latin typeface="Manrope"/>
                <a:ea typeface="Manrope"/>
              </a:rPr>
              <a:t>Maximized ROI: Clients fully leverage ZingHR's capabilities, leading to optimized HR processes and tangible business outcomes.</a:t>
            </a:r>
            <a:endParaRPr lang="en-US" sz="1200" b="0" u="none" strike="noStrike">
              <a:solidFill>
                <a:srgbClr val="FFFFFF"/>
              </a:solidFill>
              <a:effectLst/>
              <a:uFillTx/>
              <a:latin typeface="OpenSymbol"/>
            </a:endParaRPr>
          </a:p>
          <a:p>
            <a:pPr indent="0" algn="ctr">
              <a:buNone/>
            </a:pPr>
            <a:endParaRPr lang="en-US" sz="1200" b="0" u="none" strike="noStrike">
              <a:solidFill>
                <a:srgbClr val="FFFFFF"/>
              </a:solidFill>
              <a:effectLst/>
              <a:uFillTx/>
              <a:latin typeface="OpenSymbol"/>
            </a:endParaRPr>
          </a:p>
          <a:p>
            <a:pPr indent="0">
              <a:lnSpc>
                <a:spcPct val="100000"/>
              </a:lnSpc>
              <a:buNone/>
              <a:tabLst>
                <a:tab pos="0" algn="l"/>
              </a:tabLst>
            </a:pPr>
            <a:r>
              <a:rPr lang="en" sz="1200" b="0" u="none" strike="noStrike">
                <a:solidFill>
                  <a:schemeClr val="dk1"/>
                </a:solidFill>
                <a:effectLst/>
                <a:uFillTx/>
                <a:latin typeface="Manrope"/>
                <a:ea typeface="Manrope"/>
              </a:rPr>
              <a:t>Long-Term Partnership: A successful implementation, driven by meticulous core configuration, builds strong client relationships and establishes ZingHR as a reliable HR technology partner.</a:t>
            </a:r>
            <a:endParaRPr lang="en-US" sz="1200" b="0" u="none" strike="noStrike">
              <a:solidFill>
                <a:srgbClr val="FFFFFF"/>
              </a:solidFill>
              <a:effectLst/>
              <a:uFillTx/>
              <a:latin typeface="OpenSymbol"/>
            </a:endParaRPr>
          </a:p>
        </p:txBody>
      </p:sp>
      <p:pic>
        <p:nvPicPr>
          <p:cNvPr id="59"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PlaceHolder 1"/>
          <p:cNvSpPr>
            <a:spLocks noGrp="1"/>
          </p:cNvSpPr>
          <p:nvPr>
            <p:ph type="title"/>
          </p:nvPr>
        </p:nvSpPr>
        <p:spPr>
          <a:xfrm>
            <a:off x="2381400" y="638280"/>
            <a:ext cx="6533640" cy="42764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fr-FR" sz="7200" b="0" u="none" strike="noStrike" dirty="0">
                <a:solidFill>
                  <a:schemeClr val="dk1"/>
                </a:solidFill>
                <a:effectLst/>
                <a:uFillTx/>
                <a:latin typeface="Arial"/>
              </a:rPr>
              <a:t>THANK YOU</a:t>
            </a:r>
          </a:p>
        </p:txBody>
      </p:sp>
    </p:spTree>
  </p:cSld>
  <p:clrMapOvr>
    <a:masterClrMapping/>
  </p:clrMapOvr>
</p:sld>
</file>

<file path=ppt/theme/theme1.xml><?xml version="1.0" encoding="utf-8"?>
<a:theme xmlns:a="http://schemas.openxmlformats.org/drawingml/2006/main" name="Dark Theme by Slidesgo">
  <a:themeElements>
    <a:clrScheme name="Simple Light">
      <a:dk1>
        <a:srgbClr val="FEFDF8"/>
      </a:dk1>
      <a:lt1>
        <a:srgbClr val="111212"/>
      </a:lt1>
      <a:dk2>
        <a:srgbClr val="0E0E0E"/>
      </a:dk2>
      <a:lt2>
        <a:srgbClr val="FFFFFF"/>
      </a:lt2>
      <a:accent1>
        <a:srgbClr val="9B9B9B"/>
      </a:accent1>
      <a:accent2>
        <a:srgbClr val="FFFFFF"/>
      </a:accent2>
      <a:accent3>
        <a:srgbClr val="FFFFFF"/>
      </a:accent3>
      <a:accent4>
        <a:srgbClr val="FFFFFF"/>
      </a:accent4>
      <a:accent5>
        <a:srgbClr val="FFFFFF"/>
      </a:accent5>
      <a:accent6>
        <a:srgbClr val="FFFFFF"/>
      </a:accent6>
      <a:hlink>
        <a:srgbClr val="FEFDF8"/>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TotalTime>
  <Words>742</Words>
  <Application>Microsoft Office PowerPoint</Application>
  <PresentationFormat>On-screen Show (16:9)</PresentationFormat>
  <Paragraphs>51</Paragraphs>
  <Slides>7</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7</vt:i4>
      </vt:variant>
    </vt:vector>
  </HeadingPairs>
  <TitlesOfParts>
    <vt:vector size="16" baseType="lpstr">
      <vt:lpstr>Arial</vt:lpstr>
      <vt:lpstr>Manrope</vt:lpstr>
      <vt:lpstr>Onest</vt:lpstr>
      <vt:lpstr>OpenSymbol</vt:lpstr>
      <vt:lpstr>Rethink Sans ExtraBold</vt:lpstr>
      <vt:lpstr>Symbol</vt:lpstr>
      <vt:lpstr>Wingdings</vt:lpstr>
      <vt:lpstr>Dark Theme by Slidesgo</vt:lpstr>
      <vt:lpstr>Slidesgo Final Pages</vt:lpstr>
      <vt:lpstr>Core HR Configuration &amp; Master Setup</vt:lpstr>
      <vt:lpstr>The ZingHR Advantage: Why Master Setup is Paramount</vt:lpstr>
      <vt:lpstr>ZingHR Dashboard &amp; Organization Setup</vt:lpstr>
      <vt:lpstr>ZingHR Organogram, Roles &amp; Rights Management</vt:lpstr>
      <vt:lpstr>ZingHR Employee Dossier &amp; Product Configuration</vt:lpstr>
      <vt:lpstr>ZingHR Employee Help Desk &amp; Project Success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YASHWANTH.R</dc:creator>
  <cp:lastModifiedBy>Yashwanth Nayaka</cp:lastModifiedBy>
  <cp:revision>1</cp:revision>
  <dcterms:modified xsi:type="dcterms:W3CDTF">2025-07-23T09:41:52Z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2025-07-23T09:05:24Z</dcterms:created>
  <dc:creator>Unknown Creator</dc:creator>
  <dc:description/>
  <dc:language>en-US</dc:language>
  <cp:lastModifiedBy>Unknown Creator</cp:lastModifiedBy>
  <dcterms:modified xsi:type="dcterms:W3CDTF">2025-07-23T09:05:24Z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9</vt:r8>
  </property>
</Properties>
</file>